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430" r:id="rId2"/>
    <p:sldId id="436" r:id="rId3"/>
    <p:sldId id="447" r:id="rId4"/>
    <p:sldId id="448" r:id="rId5"/>
    <p:sldId id="449" r:id="rId6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5" autoAdjust="0"/>
    <p:restoredTop sz="95806" autoAdjust="0"/>
  </p:normalViewPr>
  <p:slideViewPr>
    <p:cSldViewPr snapToGrid="0">
      <p:cViewPr varScale="1">
        <p:scale>
          <a:sx n="86" d="100"/>
          <a:sy n="86" d="100"/>
        </p:scale>
        <p:origin x="1542" y="90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/>
              <a:t>AJUSTE Y RESOLDAMIENTO DE CORAZA DE CANDADO EN CORTINA DE BODEGA EN RECEPCIÓN Y APLICACIÓN DE PINTURA.</a:t>
            </a:r>
          </a:p>
          <a:p>
            <a:endParaRPr lang="es-ES" sz="2000" dirty="0"/>
          </a:p>
          <a:p>
            <a:r>
              <a:rPr lang="es-ES" sz="2000" dirty="0"/>
              <a:t>MD SOYAPANGO</a:t>
            </a:r>
          </a:p>
          <a:p>
            <a:r>
              <a:rPr lang="es-GT" sz="1800" dirty="0"/>
              <a:t>28/07/2021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364044" y="816626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46158" y="816626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AJUSTE, DESMONATJE Y RESOLDAMIENTO DE CORAZA DERECHA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FBC5816-9110-4BED-A35E-99E0BC695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231" y="1667565"/>
            <a:ext cx="4177991" cy="313349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37DFC476-7272-4D59-ADF5-2F44D6CE9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5780" y="1667565"/>
            <a:ext cx="4177992" cy="3133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100" y="898683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APLICACIÓN DE PINTURA A CORAZA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FFEEADA-9F25-4974-9659-67F46836B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545" y="1667564"/>
            <a:ext cx="5076913" cy="3807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891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7200" y="1186600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939242" y="1186600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AJUSTE, DESMONATJE Y RESOLDAMIENTO DE CORAZA IZQUIERDA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4138771-9766-431A-8F5F-87AB499C8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70" y="2025279"/>
            <a:ext cx="4296577" cy="322243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364C183A-6E51-4C8C-9E42-DA6465F0E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7855" y="2025277"/>
            <a:ext cx="4296574" cy="3222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875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100" y="898683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APLICACIÓN DE PINTURA A CORAZA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22C2998-C721-4909-81AB-23437CECC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7537" y="1660683"/>
            <a:ext cx="5368925" cy="402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794799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32693</TotalTime>
  <Words>111</Words>
  <Application>Microsoft Office PowerPoint</Application>
  <PresentationFormat>Presentación en pantalla (4:3)</PresentationFormat>
  <Paragraphs>21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8" baseType="lpstr">
      <vt:lpstr>Arial</vt:lpstr>
      <vt:lpstr>Times</vt:lpstr>
      <vt:lpstr>wmt_pc</vt:lpstr>
      <vt:lpstr>El Salvador Departamento de Mantenimiento</vt:lpstr>
      <vt:lpstr>AJUSTE, DESMONATJE Y RESOLDAMIENTO DE CORAZA DERECHA</vt:lpstr>
      <vt:lpstr>APLICACIÓN DE PINTURA A CORAZA</vt:lpstr>
      <vt:lpstr>AJUSTE, DESMONATJE Y RESOLDAMIENTO DE CORAZA IZQUIERDA</vt:lpstr>
      <vt:lpstr>APLICACIÓN DE PINTURA A CORAZA</vt:lpstr>
    </vt:vector>
  </TitlesOfParts>
  <Company>LM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 Herrera</cp:lastModifiedBy>
  <cp:revision>498</cp:revision>
  <cp:lastPrinted>2009-09-18T02:25:51Z</cp:lastPrinted>
  <dcterms:created xsi:type="dcterms:W3CDTF">2007-05-31T16:27:58Z</dcterms:created>
  <dcterms:modified xsi:type="dcterms:W3CDTF">2021-07-28T21:04:31Z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